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11523" r:id="rId2"/>
    <p:sldId id="11528" r:id="rId3"/>
    <p:sldId id="11530" r:id="rId4"/>
    <p:sldId id="11531" r:id="rId5"/>
    <p:sldId id="11532" r:id="rId6"/>
    <p:sldId id="11533" r:id="rId7"/>
    <p:sldId id="11534" r:id="rId8"/>
    <p:sldId id="11535" r:id="rId9"/>
    <p:sldId id="11536" r:id="rId10"/>
    <p:sldId id="11537" r:id="rId11"/>
    <p:sldId id="11538" r:id="rId12"/>
    <p:sldId id="11540" r:id="rId13"/>
    <p:sldId id="11541" r:id="rId14"/>
    <p:sldId id="11542" r:id="rId15"/>
    <p:sldId id="11543" r:id="rId16"/>
    <p:sldId id="1154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50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8A75F-D769-404B-9EF1-5CDE0DB6D2C6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232E3-342F-4EC2-9AB2-2DE4DC998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507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65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612FF-FC93-D85C-D671-9F6599CA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3D83CB-BA84-A9E0-053B-48BDE555E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6F3E2A-2383-2499-AF18-CA33B869F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0357E9-78A6-71CB-ED90-705C2CCC3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29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862B-5227-D6B3-61CC-C1D39ACD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930743-9B1E-848E-66EE-2FAA6BAC8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C77E4E-74BF-8774-F789-07B671330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50332-1A92-E599-E979-BBCA467D3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6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A11C5-0E93-D01B-A01A-6895E402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38F4EA-426B-3D59-589F-6F7E83436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B14E2F-372E-A180-287D-2E000FF32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CAAF9-6FB9-59E4-AB57-9EA8AACE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5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8F15A-2881-5AC0-12F5-16C4181D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300592-68FB-619B-BBB9-17233699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0C6657-C584-479F-8444-2F9F015B0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7FD202-2F9A-6646-800E-F4D0E028D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24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9E49-08EC-63A1-95E9-20DA07610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F1D8E4-4563-2DBE-CADC-185631B7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2093DB-F147-96DA-6F74-ABB4A4CB7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605455-6518-BDCE-96EF-8AC636B32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65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1D55-3AB5-D694-FB09-E2E059BC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21B8C9-DDEA-7774-DF87-4649EF13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9E2CF0-4D2D-6CE1-2D19-7248C4767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0BEAF1-9A79-6C23-577D-F9F24F785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48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E807D-DF4F-F083-BE6B-66DECD9A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1D3812-2C90-9AA6-136A-12AE06B930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998222-EEA9-D6F9-C90A-EFBB9EBB6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510388-AD4F-B5F6-7400-F27327EDB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5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12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E8FF0-E214-82F4-1158-1EB9C0CC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7EE61D-4D70-3710-468E-8E0FC1758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9A92E3-26AA-A181-A132-2D9CA81B1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942B7-445B-6CE7-AC08-A981C9F67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20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D1576-8889-250A-FB5C-A67106A6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0E2766-F2B6-B230-DA8D-1BB7BBB39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E26070-5559-9DD6-8D75-E0D23295C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556716-5899-9671-34EE-DFFD57B4A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01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9F8D8-26DC-4684-BAD1-20D2B583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305A94-BC22-3E93-07ED-2C659AF3F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60E526-27B1-7994-63CE-2FF9C3DDE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B9575-0AF0-DFFE-29F1-8B4F5F99D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759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D43C7-3ADF-8D3A-BEF7-65B134FD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EDF4E0-2113-80ED-4191-450A5483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90DF4B-6CAD-9D94-6844-B2D699284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2C0D2C-D9D0-5294-082B-2FE362923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30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D137-52BB-5874-ECB0-C5C24470F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E33285-F189-21BE-6D03-34312D571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4947E4-24D4-BB4F-A967-D725F5583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7C008-AF22-28D6-3EF8-72D71B317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D3B4-35A0-E697-0AA6-4BCFA0DE0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E0B38F-7111-C5BB-A436-68D346345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43E99D-5F49-B9FE-F3B0-5716D291B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052A0-4B4A-AA08-7945-357308C10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21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BA67-9AEF-0FAE-1132-24E53834F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3B17FB-5FF8-DC80-D1E1-5CF845F2A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6A7287-571E-B353-C178-CC692ABB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1B121-18B4-B607-EA79-57E22A451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232E3-342F-4EC2-9AB2-2DE4DC998F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0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17D23-1AD7-4AF9-B9FC-F5CBE14B1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 đề chính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FD580C-631E-4F78-B701-B878A895A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phụ đề chính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99A5FB-E711-4BF6-BD28-B303B50D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A5011-2788-4324-8E0C-8846B1AB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2352B-DAB2-4110-A119-C40C2234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2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4DBE9-4D52-45E8-8D6E-A5183B12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7ADE11-48B0-4333-B067-EAB97F8EC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C15CC-3AEE-46BE-9B42-7F407F81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35A2B-694B-472A-9D7C-72C760BB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1CF56-0EB3-4831-A5F4-E77676EF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EBF51F-2579-4531-BDF3-098597638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vi-VN" altLang="vi-VN" sz="42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E8DC6B-4BF5-416B-BE14-0AEE9C6ED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8990B3-73DB-4E95-A81A-04FD0073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42801-9FF0-4BD6-B264-3FCFF1C2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A1CA2-0639-42F2-A2AD-AEBB0DFD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5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:blinds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0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prism isInverted="1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4EB9A7EA-9968-438B-879E-75C9E256C172}"/>
              </a:ext>
            </a:extLst>
          </p:cNvPr>
          <p:cNvSpPr/>
          <p:nvPr userDrawn="1"/>
        </p:nvSpPr>
        <p:spPr>
          <a:xfrm>
            <a:off x="1026152" y="0"/>
            <a:ext cx="10530840" cy="6858000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F86689-7707-414A-B8A5-268EFEDBB788}"/>
              </a:ext>
            </a:extLst>
          </p:cNvPr>
          <p:cNvSpPr/>
          <p:nvPr userDrawn="1"/>
        </p:nvSpPr>
        <p:spPr>
          <a:xfrm>
            <a:off x="497711" y="509286"/>
            <a:ext cx="11166098" cy="583942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934334-02C4-4C3C-85DE-F49A72193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6" t="36076" r="1278" b="15738"/>
          <a:stretch>
            <a:fillRect/>
          </a:stretch>
        </p:blipFill>
        <p:spPr>
          <a:xfrm flipH="1">
            <a:off x="7178040" y="0"/>
            <a:ext cx="501396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E5A6A4-1FFE-4359-987A-C1BC07EB1E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36076" r="1278" b="15738"/>
          <a:stretch>
            <a:fillRect/>
          </a:stretch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421A646-DF7B-43CE-9B22-2401817D3E2D}"/>
              </a:ext>
            </a:extLst>
          </p:cNvPr>
          <p:cNvSpPr/>
          <p:nvPr userDrawn="1"/>
        </p:nvSpPr>
        <p:spPr>
          <a:xfrm>
            <a:off x="482566" y="487363"/>
            <a:ext cx="11226868" cy="594363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Regular" panose="020B0500000000000000" pitchFamily="34" charset="-122"/>
              <a:ea typeface="Noto Sans S Chinese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28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3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t">
            <a:normAutofit fontScale="55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4664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TIÊU ĐỀ TẠI ĐÂY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2"/>
            <a:ext cx="4511964" cy="228451"/>
          </a:xfrm>
          <a:prstGeom prst="rect">
            <a:avLst/>
          </a:prstGeom>
        </p:spPr>
        <p:txBody>
          <a:bodyPr vert="horz" lIns="0" tIns="40504" rIns="0" bIns="40504" anchor="t">
            <a:normAutofit fontScale="55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998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Mẫu Powerpoint cuối cùng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70" y="4817825"/>
            <a:ext cx="4488039" cy="15368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598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  <p:extLst>
      <p:ext uri="{BB962C8B-B14F-4D97-AF65-F5344CB8AC3E}">
        <p14:creationId xmlns:p14="http://schemas.microsoft.com/office/powerpoint/2010/main" val="825153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fallOver"/>
      </p:transition>
    </mc:Choice>
    <mc:Fallback xmlns:p159="http://schemas.microsoft.com/office/powerpoint/2015/09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9" y="273851"/>
            <a:ext cx="10972464" cy="1144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Noto Sans S Chinese Light" panose="020B0300000000000000" pitchFamily="34" charset="-122"/>
                <a:ea typeface="Noto Sans S Chinese Light" panose="020B0300000000000000" pitchFamily="34" charset="-122"/>
              </a:defRPr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 đề</a:t>
            </a:r>
          </a:p>
        </p:txBody>
      </p:sp>
    </p:spTree>
    <p:extLst>
      <p:ext uri="{BB962C8B-B14F-4D97-AF65-F5344CB8AC3E}">
        <p14:creationId xmlns:p14="http://schemas.microsoft.com/office/powerpoint/2010/main" val="238536371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C858F-AAE5-4E81-A827-E2EA0B2D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F64AE-1D8F-44E5-BC56-AF2AF664B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9AD01-543F-4DE8-A882-52E93452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29D9C-2CA8-467F-B97C-FC143787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16934-BFE6-45CC-9109-30AA17F1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4DD952-23A4-45FB-AFC7-50C7EF74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4AEB17-5F0E-4A65-BC4C-A71C1CDC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78F37-FDB0-469D-A2FF-65DD5BE0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75586C-2AF9-4DE2-A8FF-AA26630E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EF4DC6-F039-44FD-86DB-08EC9EB2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E2A8D-0B70-41E9-9A78-E8F117FE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1812E-5829-432A-9DDC-8ADE7A41B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9E208A-A6CC-423B-B8B3-712FA2B2E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E71AF1-629F-4A09-9F7E-472F534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79D87-C523-4644-868B-5937ADDE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996DDE-3BC2-4A6E-B608-DE7A5508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1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74DBF-A76B-464B-A0A7-CC9A1A5F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226E6-0662-48FE-ABDF-0F7E90A9A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B79484-4522-4FF5-861F-5DF9A68B8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9035E0-EA45-4E14-84C4-EB22CEDD8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C75271-F267-42F2-B12B-DAD0698B4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9BE4B6-B2BA-46CE-B1C4-58C1A74B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9B5B6B-995D-47E6-9513-B8DBE594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E3E431-8CC2-4DA2-B58D-80C5F684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6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28361-024A-4AF6-B9F2-4FA69F0F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vi-VN" altLang="vi-VN">
              <a:latin typeface="Noto Sans"/>
              <a:ea typeface="Noto San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C9A41-7607-435A-9560-209D3299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0808C2-4C9B-43A8-B044-30C4BE41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5D0DA-6E51-4783-A193-D6B1ACAA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室内&#10;&#10;自动生成的说明">
            <a:extLst>
              <a:ext uri="{FF2B5EF4-FFF2-40B4-BE49-F238E27FC236}">
                <a16:creationId xmlns:a16="http://schemas.microsoft.com/office/drawing/2014/main" id="{53E2D6C8-105C-4FDF-8A2B-B0F691EF5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 t="64894" r="47363" b="16323"/>
          <a:stretch>
            <a:fillRect/>
          </a:stretch>
        </p:blipFill>
        <p:spPr>
          <a:xfrm>
            <a:off x="-1" y="-12389"/>
            <a:ext cx="12192001" cy="6865197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FBEB45-8C3C-4F6E-8FD3-93FF7BDF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551858-14A2-4575-8CCD-BF8AF5AA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CA922B-4513-4CE4-908E-27A6CB36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A2142C-CC8C-4ACB-89F2-0924947CDACB}"/>
              </a:ext>
            </a:extLst>
          </p:cNvPr>
          <p:cNvSpPr txBox="1"/>
          <p:nvPr userDrawn="1"/>
        </p:nvSpPr>
        <p:spPr>
          <a:xfrm>
            <a:off x="4494412" y="203952"/>
            <a:ext cx="2592188" cy="457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/>
            <a:r>
              <a:rPr lang="vi-VN" altLang="vi-VN" sz="2400">
                <a:solidFill>
                  <a:schemeClr val="bg1"/>
                </a:solidFill>
                <a:latin typeface="Noto Sans"/>
                <a:ea typeface="Noto Sans"/>
              </a:rPr>
              <a:t>Bấm vào đây để</a:t>
            </a:r>
          </a:p>
        </p:txBody>
      </p:sp>
    </p:spTree>
    <p:extLst>
      <p:ext uri="{BB962C8B-B14F-4D97-AF65-F5344CB8AC3E}">
        <p14:creationId xmlns:p14="http://schemas.microsoft.com/office/powerpoint/2010/main" val="14428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F7B53-9B8B-4B45-BEEB-917DE3D0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44D03-F5F7-4FAA-AE80-EFFF3196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BE3C56-E026-48F8-A037-A84C9E89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DA162E-9289-4961-A556-0AD83E47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16098-C848-4F1C-B3AE-97D14A66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3F0841-0D07-437D-AD07-CD70CCB7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5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A4FBA-3889-4317-BD84-09431833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878D4-39C3-48D9-BCC4-A3BB817A1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D061DD-B1BB-456E-B54A-CD05E9327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Chỉnh sửa kiểu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76DE6F-1E62-4130-B52B-BF8877EB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67B86-5A07-4B31-AEAA-DDEA3626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6F8AAE-49CA-402C-BD1A-6E08AFC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EBE7E-3CE0-4231-9805-2BFDA7F1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D93ACD-B0C2-4646-84F4-A416EEDBE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2EBB0-C2E1-4D02-9F59-91C800F06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9D85C-7802-40EC-9E97-5B251F7A30AF}" type="datetimeFigureOut">
              <a:rPr lang="vi-VN" altLang="vi-VN" sz="1100" smtClean="0">
                <a:latin typeface="Noto Sans"/>
                <a:ea typeface="Noto Sans"/>
              </a:rPr>
              <a:t>17/03/2025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5AFA3-AD1F-4906-9234-A41D47669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D51805-2119-4E6C-8A57-948BE0D48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96743-2873-4C03-81AE-6FD90CAA0451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1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&#10;&#10;自动生成的说明">
            <a:extLst>
              <a:ext uri="{FF2B5EF4-FFF2-40B4-BE49-F238E27FC236}">
                <a16:creationId xmlns:a16="http://schemas.microsoft.com/office/drawing/2014/main" id="{3936BE30-EA1E-49EB-816C-A8BA9669B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23202" r="39238" b="17301"/>
          <a:stretch>
            <a:fillRect/>
          </a:stretch>
        </p:blipFill>
        <p:spPr>
          <a:xfrm rot="16200000">
            <a:off x="2661356" y="-2780530"/>
            <a:ext cx="6858001" cy="12188237"/>
          </a:xfrm>
          <a:prstGeom prst="rect">
            <a:avLst/>
          </a:prstGeom>
        </p:spPr>
      </p:pic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A5008CA5-A471-440B-938C-FEF834ED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8" b="9333"/>
          <a:stretch>
            <a:fillRect/>
          </a:stretch>
        </p:blipFill>
        <p:spPr>
          <a:xfrm>
            <a:off x="-3762" y="5385266"/>
            <a:ext cx="12192000" cy="14727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3F9A89-542C-4AE1-A585-A4BFF5DCF83B}"/>
              </a:ext>
            </a:extLst>
          </p:cNvPr>
          <p:cNvSpPr txBox="1"/>
          <p:nvPr/>
        </p:nvSpPr>
        <p:spPr>
          <a:xfrm>
            <a:off x="1289592" y="1720515"/>
            <a:ext cx="9605291" cy="549219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vi-VN" sz="2800" b="1" dirty="0">
                <a:solidFill>
                  <a:srgbClr val="FFC000"/>
                </a:solidFill>
              </a:rPr>
              <a:t>ĐỀ TÀI: XÂY DỰNG WEBSITE HỌC TRỰC TUYẾN</a:t>
            </a:r>
            <a:endParaRPr lang="vi-VN" sz="2800" dirty="0">
              <a:solidFill>
                <a:srgbClr val="FFC000"/>
              </a:solidFill>
            </a:endParaRPr>
          </a:p>
        </p:txBody>
      </p:sp>
      <p:sp>
        <p:nvSpPr>
          <p:cNvPr id="14" name="TextBox 40">
            <a:extLst>
              <a:ext uri="{FF2B5EF4-FFF2-40B4-BE49-F238E27FC236}">
                <a16:creationId xmlns:a16="http://schemas.microsoft.com/office/drawing/2014/main" id="{7D1851A1-54A9-4DE4-B4B4-3233FAD0F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617" y="3429000"/>
            <a:ext cx="7962192" cy="101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922" tIns="46462" rIns="92922" bIns="46462">
            <a:normAutofit/>
          </a:bodyPr>
          <a:lstStyle>
            <a:lvl1pPr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1pPr>
            <a:lvl2pPr marL="742950" indent="-28575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2pPr>
            <a:lvl3pPr marL="11430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3pPr>
            <a:lvl4pPr marL="16002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4pPr>
            <a:lvl5pPr marL="2057400" indent="-228600"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</a:defRPr>
            </a:lvl9pPr>
          </a:lstStyle>
          <a:p>
            <a:pPr defTabSz="92927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vi-VN" sz="2200" i="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庞门正道标题体" panose="02010600030101010101" pitchFamily="2" charset="-122"/>
              </a:rPr>
              <a:t>Thành viên:    Vũ Minh Đức (Nhóm trưởng)</a:t>
            </a:r>
          </a:p>
          <a:p>
            <a:pPr defTabSz="929277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vi-VN" sz="2200" i="0" dirty="0">
                <a:solidFill>
                  <a:schemeClr val="bg1"/>
                </a:solidFill>
                <a:latin typeface="Noto Sans"/>
                <a:ea typeface="Noto Sans"/>
                <a:cs typeface="+mn-ea"/>
                <a:sym typeface="庞门正道标题体" panose="02010600030101010101" pitchFamily="2" charset="-122"/>
              </a:rPr>
              <a:t>		Nguyễn Quốc Thắng</a:t>
            </a:r>
          </a:p>
        </p:txBody>
      </p:sp>
    </p:spTree>
    <p:extLst>
      <p:ext uri="{BB962C8B-B14F-4D97-AF65-F5344CB8AC3E}">
        <p14:creationId xmlns:p14="http://schemas.microsoft.com/office/powerpoint/2010/main" val="243206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0C549-5497-C99F-7328-2CACDE53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D16E7A8B-4277-5FBA-75F2-9F4A43241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E934E3A5-24E1-0797-7B39-3C468D2F9F86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bình luận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BFC1B04F-5F57-574B-D438-245C8E569C41}"/>
              </a:ext>
            </a:extLst>
          </p:cNvPr>
          <p:cNvSpPr txBox="1"/>
          <p:nvPr/>
        </p:nvSpPr>
        <p:spPr>
          <a:xfrm>
            <a:off x="1154810" y="221176"/>
            <a:ext cx="3967606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Chọn danh mục khóa học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4FC8DFCE-364A-8C98-5593-962A504EB6B0}"/>
              </a:ext>
            </a:extLst>
          </p:cNvPr>
          <p:cNvSpPr txBox="1"/>
          <p:nvPr/>
        </p:nvSpPr>
        <p:spPr>
          <a:xfrm>
            <a:off x="6007219" y="223812"/>
            <a:ext cx="484505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Thêm thông tin chi tiết khóa học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4E4D469A-FE90-6786-3803-D285E09D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10" y="3976515"/>
            <a:ext cx="4233062" cy="250566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2C41F00-B803-8B12-05B0-CBC6EB4C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10" y="846015"/>
            <a:ext cx="4233063" cy="251054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99DB6D1-74D0-B3ED-9964-B6A6BDE5D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219" y="882085"/>
            <a:ext cx="5972175" cy="12192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8153AF5-04B4-3CA3-8964-B5B4392C9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219" y="2093304"/>
            <a:ext cx="59721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6D79-9B44-71F9-F202-BA8E9E73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43E7A7FA-2ECB-71D9-D8BE-0B4554322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31238" y="-2631239"/>
            <a:ext cx="692200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045C92E1-E838-1265-98D0-398C4D104256}"/>
              </a:ext>
            </a:extLst>
          </p:cNvPr>
          <p:cNvSpPr txBox="1"/>
          <p:nvPr/>
        </p:nvSpPr>
        <p:spPr>
          <a:xfrm>
            <a:off x="105715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mã giảm giá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956EFF5C-6648-3761-EB6B-FE65469F28EC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Thêm mã giảm giá mới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696AF74-0CCC-4CFD-E7D5-07767BB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06" y="846015"/>
            <a:ext cx="3469012" cy="3772587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B00016A-9599-2C3A-9696-95566D77C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04" y="846016"/>
            <a:ext cx="4586976" cy="2377619"/>
          </a:xfrm>
          <a:prstGeom prst="rect">
            <a:avLst/>
          </a:prstGeom>
        </p:spPr>
      </p:pic>
      <p:sp>
        <p:nvSpPr>
          <p:cNvPr id="16" name="文本框 16">
            <a:extLst>
              <a:ext uri="{FF2B5EF4-FFF2-40B4-BE49-F238E27FC236}">
                <a16:creationId xmlns:a16="http://schemas.microsoft.com/office/drawing/2014/main" id="{95ADCC08-F085-4132-0CEC-E1312FFDCA6E}"/>
              </a:ext>
            </a:extLst>
          </p:cNvPr>
          <p:cNvSpPr txBox="1"/>
          <p:nvPr/>
        </p:nvSpPr>
        <p:spPr>
          <a:xfrm>
            <a:off x="828403" y="3223635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mã giảm giá</a:t>
            </a:r>
          </a:p>
        </p:txBody>
      </p:sp>
      <p:pic>
        <p:nvPicPr>
          <p:cNvPr id="17" name="Hình ảnh 16" descr="Ảnh có chứa văn bản, ảnh chụp màn hình&#10;&#10;Nội dung do AI tạo ra có thể không chính xác.">
            <a:extLst>
              <a:ext uri="{FF2B5EF4-FFF2-40B4-BE49-F238E27FC236}">
                <a16:creationId xmlns:a16="http://schemas.microsoft.com/office/drawing/2014/main" id="{681CBAE7-D23E-49B0-C890-F925EEAA5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02" y="3828295"/>
            <a:ext cx="3566045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6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4C48-457E-8592-B21D-DC83C3E3D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47706D6C-3F00-5D4E-B6F4-F271DC265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ABFBCBBB-E3D1-939D-AEF0-4074519E8612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Đăng nhập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0C19C85D-9F54-07F0-8D8F-AA02AAA4289A}"/>
              </a:ext>
            </a:extLst>
          </p:cNvPr>
          <p:cNvSpPr txBox="1"/>
          <p:nvPr/>
        </p:nvSpPr>
        <p:spPr>
          <a:xfrm>
            <a:off x="6900106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Đăng ký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3B92D84-12DF-1D37-7837-19C0D190A88D}"/>
              </a:ext>
            </a:extLst>
          </p:cNvPr>
          <p:cNvSpPr txBox="1"/>
          <p:nvPr/>
        </p:nvSpPr>
        <p:spPr>
          <a:xfrm>
            <a:off x="1531781" y="1179854"/>
            <a:ext cx="6325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dirty="0">
                <a:solidFill>
                  <a:srgbClr val="FFC000"/>
                </a:solidFill>
                <a:latin typeface="+mj-lt"/>
              </a:rPr>
              <a:t>HỆ THỐNG CHỨC NĂNG</a:t>
            </a:r>
            <a:endParaRPr lang="vi-VN" sz="3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B016C2E-B3B5-4B6E-4445-FC9CB5EE43C0}"/>
              </a:ext>
            </a:extLst>
          </p:cNvPr>
          <p:cNvSpPr txBox="1"/>
          <p:nvPr/>
        </p:nvSpPr>
        <p:spPr>
          <a:xfrm>
            <a:off x="1143498" y="2321111"/>
            <a:ext cx="321149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b="1" dirty="0">
                <a:latin typeface="+mj-lt"/>
              </a:rPr>
              <a:t>Phần học viên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844524F-A48B-4F32-C25C-529C62F11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06" y="3950679"/>
            <a:ext cx="4232450" cy="250565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5E5937E-2F54-C8F8-2DB5-23CB4530E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98" y="3950678"/>
            <a:ext cx="4232450" cy="25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A671-A701-F96F-D3D1-708C9F59E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7FDD4737-B4B5-B5FB-E605-496D32E2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5B58C99F-5A1F-16F0-A91A-E7D5278B901B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Chương trình học tập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0FF00589-12C4-5E70-CF5B-0766259ABFFD}"/>
              </a:ext>
            </a:extLst>
          </p:cNvPr>
          <p:cNvSpPr txBox="1"/>
          <p:nvPr/>
        </p:nvSpPr>
        <p:spPr>
          <a:xfrm>
            <a:off x="6900106" y="3325839"/>
            <a:ext cx="4148396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Thông tin khóa học 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A366D9C3-2567-25F3-6025-5A2B3497E401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Phần </a:t>
            </a:r>
            <a:r>
              <a:rPr lang="vi-VN" sz="2400" b="1" dirty="0" err="1">
                <a:latin typeface="+mj-lt"/>
              </a:rPr>
              <a:t>Header</a:t>
            </a:r>
            <a:endParaRPr lang="vi-VN" sz="2400" b="1" dirty="0">
              <a:latin typeface="+mj-lt"/>
            </a:endParaRP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7B7949E6-0596-2491-A73B-F3295D5F6CFF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Thông tin người khác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DCE2CB2-52EF-7BA4-231E-AD9FE017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8" y="846015"/>
            <a:ext cx="4232450" cy="2479823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8C74F7E-8E14-C6E4-6E1F-56B7BB8F6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98" y="3950678"/>
            <a:ext cx="4232450" cy="2531496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6181F51-5C77-223A-0071-5F839390AF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11" r="12903"/>
          <a:stretch/>
        </p:blipFill>
        <p:spPr>
          <a:xfrm>
            <a:off x="6515692" y="846014"/>
            <a:ext cx="4758860" cy="2479823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9703975-DFF9-58C6-71E4-7862A978C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692" y="4002351"/>
            <a:ext cx="4758860" cy="2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A0D6-45AC-B815-3C23-50F6577F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7DF9C2C4-A939-4AD4-6D04-81552F817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EAF08A26-1338-C032-E0A5-78F3754E5663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hóa học đã mua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4FFD1199-8336-C76D-670F-44D06FF5BBE2}"/>
              </a:ext>
            </a:extLst>
          </p:cNvPr>
          <p:cNvSpPr txBox="1"/>
          <p:nvPr/>
        </p:nvSpPr>
        <p:spPr>
          <a:xfrm>
            <a:off x="6826954" y="3325836"/>
            <a:ext cx="4657910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>
                <a:latin typeface="+mj-lt"/>
              </a:rPr>
              <a:t>Yêu cầu trở thành giảng viên</a:t>
            </a:r>
            <a:endParaRPr lang="vi-VN" sz="2400" b="1" dirty="0">
              <a:latin typeface="+mj-lt"/>
            </a:endParaRP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45569FC1-1D1F-EF81-CF2A-E2B3E62C520E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Thanh toán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317B5BBB-FFD2-7AC8-66D6-B461538D0794}"/>
              </a:ext>
            </a:extLst>
          </p:cNvPr>
          <p:cNvSpPr txBox="1"/>
          <p:nvPr/>
        </p:nvSpPr>
        <p:spPr>
          <a:xfrm>
            <a:off x="6826954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Bình luận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8CDC629-4DD1-AFDA-E680-5DE0C4CD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8" y="846014"/>
            <a:ext cx="4232450" cy="2479822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FD8EF7E3-77DF-64E8-A8F5-DF303EE8F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72" r="14043"/>
          <a:stretch/>
        </p:blipFill>
        <p:spPr>
          <a:xfrm>
            <a:off x="1154810" y="3950674"/>
            <a:ext cx="4221138" cy="25315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E918BA9C-4024-18BC-94CB-1DAFB0B7B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692" y="925536"/>
            <a:ext cx="4758860" cy="2400300"/>
          </a:xfrm>
          <a:prstGeom prst="rect">
            <a:avLst/>
          </a:prstGeom>
        </p:spPr>
      </p:pic>
      <p:pic>
        <p:nvPicPr>
          <p:cNvPr id="17" name="Hình ảnh 16" descr="Ảnh có chứa văn bản, ảnh chụp màn hình, phần mềm, Biểu tượng máy tính&#10;&#10;Nội dung do AI tạo ra có thể không chính xác.">
            <a:extLst>
              <a:ext uri="{FF2B5EF4-FFF2-40B4-BE49-F238E27FC236}">
                <a16:creationId xmlns:a16="http://schemas.microsoft.com/office/drawing/2014/main" id="{39377C24-0F61-06F9-F093-349C09845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004" y="3950674"/>
            <a:ext cx="4758860" cy="25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84B5C-4903-7460-486E-26793794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E459B588-98EF-3820-C2A7-AAFCAB929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7000" y="-2663242"/>
            <a:ext cx="6858000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126701DA-3B63-BB95-89A8-850C9AD37028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Phần </a:t>
            </a:r>
            <a:r>
              <a:rPr lang="vi-VN" sz="2400" b="1" dirty="0" err="1">
                <a:latin typeface="+mj-lt"/>
              </a:rPr>
              <a:t>Footer</a:t>
            </a:r>
            <a:endParaRPr lang="vi-VN" sz="2400" b="1" dirty="0">
              <a:latin typeface="+mj-lt"/>
            </a:endParaRP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6FC8A6F4-645B-C8C2-876C-0B07102B7701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Chỉnh sửa hồ sơ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D3792854-48D4-F881-66C6-897FAA06056F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Chọn loại hỗ trợ</a:t>
            </a:r>
          </a:p>
        </p:txBody>
      </p:sp>
      <p:pic>
        <p:nvPicPr>
          <p:cNvPr id="2" name="Hình ảnh 1" descr="Ảnh có chứa văn bản, ảnh chụp màn hình, phần mềm, Phần mềm đa phương tiện&#10;&#10;Nội dung do AI tạo ra có thể không chính xác.">
            <a:extLst>
              <a:ext uri="{FF2B5EF4-FFF2-40B4-BE49-F238E27FC236}">
                <a16:creationId xmlns:a16="http://schemas.microsoft.com/office/drawing/2014/main" id="{E01C52FB-5C0C-0092-4850-EB64C9FA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8" y="846015"/>
            <a:ext cx="4233061" cy="247982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F13936C4-C0A9-6FDE-96EE-1E5986C7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811" y="846015"/>
            <a:ext cx="2910861" cy="4311161"/>
          </a:xfrm>
          <a:prstGeom prst="rect">
            <a:avLst/>
          </a:prstGeom>
        </p:spPr>
      </p:pic>
      <p:pic>
        <p:nvPicPr>
          <p:cNvPr id="9" name="Hình ảnh 8" descr="Ảnh có chứa văn bản, ảnh chụp màn hình, thực đơn&#10;&#10;Nội dung do AI tạo ra có thể không chính xác.">
            <a:extLst>
              <a:ext uri="{FF2B5EF4-FFF2-40B4-BE49-F238E27FC236}">
                <a16:creationId xmlns:a16="http://schemas.microsoft.com/office/drawing/2014/main" id="{A38A419E-4D9C-0CB8-EA5F-F2C094BDD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574" y="3950679"/>
            <a:ext cx="4216985" cy="26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F235-E8DB-86E9-E930-A9A762DD7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6D8FEB79-31D4-EB4E-D4A4-84D1706A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70760" y="-2663243"/>
            <a:ext cx="6858000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F7BE0C31-3FEB-0529-152C-AECDD8A5F888}"/>
              </a:ext>
            </a:extLst>
          </p:cNvPr>
          <p:cNvSpPr txBox="1"/>
          <p:nvPr/>
        </p:nvSpPr>
        <p:spPr>
          <a:xfrm>
            <a:off x="4532910" y="799354"/>
            <a:ext cx="2425674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Hỗ trợ </a:t>
            </a:r>
            <a:r>
              <a:rPr lang="vi-VN" sz="2400" b="1" dirty="0" err="1">
                <a:latin typeface="+mj-lt"/>
              </a:rPr>
              <a:t>Admin</a:t>
            </a:r>
            <a:endParaRPr lang="vi-VN" sz="2400" b="1" dirty="0">
              <a:latin typeface="+mj-lt"/>
            </a:endParaRP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95EC0E00-E1CA-2AB6-AC7C-9429D92E601C}"/>
              </a:ext>
            </a:extLst>
          </p:cNvPr>
          <p:cNvSpPr txBox="1"/>
          <p:nvPr/>
        </p:nvSpPr>
        <p:spPr>
          <a:xfrm>
            <a:off x="722296" y="82334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Hỗ trợ </a:t>
            </a:r>
            <a:r>
              <a:rPr lang="vi-VN" sz="2400" b="1" dirty="0" err="1">
                <a:latin typeface="+mj-lt"/>
              </a:rPr>
              <a:t>ChatBot</a:t>
            </a:r>
            <a:endParaRPr lang="vi-VN" sz="2400" b="1" dirty="0">
              <a:latin typeface="+mj-lt"/>
            </a:endParaRP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B388CF9A-F0D0-9E84-D545-E8010B6B48BB}"/>
              </a:ext>
            </a:extLst>
          </p:cNvPr>
          <p:cNvSpPr txBox="1"/>
          <p:nvPr/>
        </p:nvSpPr>
        <p:spPr>
          <a:xfrm>
            <a:off x="8239052" y="82334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Hỗ trợ giảng viên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03ACCEE-20D7-CCDD-CFC6-DCF902EE1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4" y="1448189"/>
            <a:ext cx="2837511" cy="4221091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22E9C1B-86AF-A653-E1AD-8A2DE48D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43" y="1448189"/>
            <a:ext cx="2837511" cy="4221090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E7741DF-29BE-FEBD-ED2A-3E078A2C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97" y="1424193"/>
            <a:ext cx="2837511" cy="42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9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FAF75C53-3848-4D57-B69F-10C5F22E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9704" y="-2660535"/>
            <a:ext cx="6852585" cy="12184483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60FD218F-E162-4F1B-8AA1-98CFFF6210A9}"/>
              </a:ext>
            </a:extLst>
          </p:cNvPr>
          <p:cNvSpPr txBox="1"/>
          <p:nvPr/>
        </p:nvSpPr>
        <p:spPr>
          <a:xfrm>
            <a:off x="1687722" y="1402839"/>
            <a:ext cx="4511048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庞门正道标题体" panose="02010600030101010101" pitchFamily="2" charset="-122"/>
                <a:sym typeface="庞门正道标题体" panose="02010600030101010101" pitchFamily="2" charset="-122"/>
              </a:rPr>
              <a:t>MỤC TIÊU ĐỀ TÀI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庞门正道标题体" panose="02010600030101010101" pitchFamily="2" charset="-122"/>
              <a:sym typeface="庞门正道标题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3D1F76-3B48-470D-8261-005A43784498}"/>
              </a:ext>
            </a:extLst>
          </p:cNvPr>
          <p:cNvSpPr txBox="1"/>
          <p:nvPr/>
        </p:nvSpPr>
        <p:spPr>
          <a:xfrm>
            <a:off x="1762503" y="2322957"/>
            <a:ext cx="9565403" cy="275358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Xây dựng hệ thống học trực tuyến giúp học viên học qua </a:t>
            </a:r>
            <a:r>
              <a:rPr lang="vi-VN" sz="2400" dirty="0" err="1">
                <a:latin typeface="+mj-lt"/>
              </a:rPr>
              <a:t>video</a:t>
            </a:r>
            <a:r>
              <a:rPr lang="vi-VN" sz="2400" dirty="0">
                <a:latin typeface="+mj-lt"/>
              </a:rPr>
              <a:t>, bài giảng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Hỗ trợ giáo viên tạo khóa học, quản lý học viên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Quản lý tiến trình học tập</a:t>
            </a:r>
          </a:p>
        </p:txBody>
      </p:sp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A5008CA5-A471-440B-938C-FEF834ED5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8" b="9333"/>
          <a:stretch>
            <a:fillRect/>
          </a:stretch>
        </p:blipFill>
        <p:spPr>
          <a:xfrm>
            <a:off x="-3762" y="5371820"/>
            <a:ext cx="12192000" cy="14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7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192EA-31ED-1DA5-CBCD-0DE3C552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489C3379-7D72-D788-E4E3-7F4122288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55D1FE75-BAA0-3E1E-5176-44DFD2BA7F8B}"/>
              </a:ext>
            </a:extLst>
          </p:cNvPr>
          <p:cNvSpPr txBox="1"/>
          <p:nvPr/>
        </p:nvSpPr>
        <p:spPr>
          <a:xfrm>
            <a:off x="1643334" y="1238058"/>
            <a:ext cx="6204526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vi-VN" sz="3600" b="1" dirty="0">
                <a:solidFill>
                  <a:srgbClr val="FFC000"/>
                </a:solidFill>
              </a:rPr>
              <a:t>CÁC KỸ THUẬT SỬ DỤNG</a:t>
            </a:r>
            <a:endParaRPr lang="vi-VN" sz="3600" dirty="0">
              <a:solidFill>
                <a:srgbClr val="FFC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74CDEE-E8BD-4B7E-8658-66C263C07CD2}"/>
              </a:ext>
            </a:extLst>
          </p:cNvPr>
          <p:cNvSpPr txBox="1"/>
          <p:nvPr/>
        </p:nvSpPr>
        <p:spPr>
          <a:xfrm>
            <a:off x="1789136" y="1932340"/>
            <a:ext cx="9565403" cy="3589571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>
                <a:latin typeface="+mj-lt"/>
              </a:rPr>
              <a:t>Front-end</a:t>
            </a:r>
            <a:r>
              <a:rPr lang="vi-VN" sz="2400" dirty="0">
                <a:latin typeface="+mj-lt"/>
              </a:rPr>
              <a:t>: React.js (</a:t>
            </a:r>
            <a:r>
              <a:rPr lang="vi-VN" sz="2400" dirty="0" err="1">
                <a:latin typeface="+mj-lt"/>
              </a:rPr>
              <a:t>Vite</a:t>
            </a:r>
            <a:r>
              <a:rPr lang="vi-VN" sz="2400" dirty="0">
                <a:latin typeface="+mj-lt"/>
              </a:rPr>
              <a:t>, </a:t>
            </a:r>
            <a:r>
              <a:rPr lang="vi-VN" sz="2400" dirty="0" err="1">
                <a:latin typeface="+mj-lt"/>
              </a:rPr>
              <a:t>Tailwind</a:t>
            </a:r>
            <a:r>
              <a:rPr lang="vi-VN" sz="2400" dirty="0">
                <a:latin typeface="+mj-lt"/>
              </a:rPr>
              <a:t> CSS)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>
                <a:latin typeface="+mj-lt"/>
              </a:rPr>
              <a:t>Back-end</a:t>
            </a:r>
            <a:r>
              <a:rPr lang="vi-VN" sz="2400" dirty="0">
                <a:latin typeface="+mj-lt"/>
              </a:rPr>
              <a:t>: Node.js (Express.js)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 err="1">
                <a:latin typeface="+mj-lt"/>
              </a:rPr>
              <a:t>Database</a:t>
            </a:r>
            <a:r>
              <a:rPr lang="vi-VN" sz="2400" dirty="0">
                <a:latin typeface="+mj-lt"/>
              </a:rPr>
              <a:t>: </a:t>
            </a:r>
            <a:r>
              <a:rPr lang="vi-VN" sz="2400" dirty="0" err="1">
                <a:latin typeface="+mj-lt"/>
              </a:rPr>
              <a:t>MongoDB</a:t>
            </a:r>
            <a:endParaRPr lang="vi-VN" sz="2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latin typeface="+mj-lt"/>
              </a:rPr>
              <a:t>Xác thực</a:t>
            </a:r>
            <a:r>
              <a:rPr lang="vi-VN" sz="2400" dirty="0">
                <a:latin typeface="+mj-lt"/>
              </a:rPr>
              <a:t>: JWT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latin typeface="+mj-lt"/>
              </a:rPr>
              <a:t>Lưu trữ file</a:t>
            </a:r>
            <a:r>
              <a:rPr lang="vi-VN" sz="2400" dirty="0">
                <a:latin typeface="+mj-lt"/>
              </a:rPr>
              <a:t>: </a:t>
            </a:r>
            <a:r>
              <a:rPr lang="vi-VN" sz="2400" dirty="0" err="1">
                <a:latin typeface="+mj-lt"/>
              </a:rPr>
              <a:t>Multer</a:t>
            </a:r>
            <a:r>
              <a:rPr lang="vi-VN" sz="2400" dirty="0">
                <a:latin typeface="+mj-lt"/>
              </a:rPr>
              <a:t> (</a:t>
            </a:r>
            <a:r>
              <a:rPr lang="vi-VN" sz="2400" dirty="0" err="1">
                <a:latin typeface="+mj-lt"/>
              </a:rPr>
              <a:t>Local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Storage</a:t>
            </a:r>
            <a:r>
              <a:rPr lang="vi-VN" sz="2400" dirty="0">
                <a:latin typeface="+mj-lt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b="1" dirty="0">
                <a:latin typeface="+mj-lt"/>
              </a:rPr>
              <a:t>Công cụ</a:t>
            </a:r>
            <a:r>
              <a:rPr lang="vi-VN" sz="2400" dirty="0">
                <a:latin typeface="+mj-lt"/>
              </a:rPr>
              <a:t>: </a:t>
            </a:r>
            <a:r>
              <a:rPr lang="vi-VN" sz="2400" dirty="0" err="1">
                <a:latin typeface="+mj-lt"/>
              </a:rPr>
              <a:t>Visual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Studio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Code</a:t>
            </a:r>
            <a:endParaRPr lang="vi-VN" sz="2400" dirty="0">
              <a:latin typeface="+mj-lt"/>
            </a:endParaRPr>
          </a:p>
          <a:p>
            <a:endParaRPr lang="vi-VN" sz="2400" dirty="0"/>
          </a:p>
        </p:txBody>
      </p:sp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66BED021-0D56-65CD-1EBC-D7DC1E3A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8" b="9333"/>
          <a:stretch>
            <a:fillRect/>
          </a:stretch>
        </p:blipFill>
        <p:spPr>
          <a:xfrm>
            <a:off x="-3762" y="5371820"/>
            <a:ext cx="12192000" cy="14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7BE8-F9A8-91CF-CF62-4DB670F0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A25A4529-FB3B-A685-8901-E7B70C0BD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4"/>
            <a:ext cx="6857999" cy="12184483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81C07544-5CA4-1E11-BA26-068FB3BCE83B}"/>
              </a:ext>
            </a:extLst>
          </p:cNvPr>
          <p:cNvSpPr txBox="1"/>
          <p:nvPr/>
        </p:nvSpPr>
        <p:spPr>
          <a:xfrm>
            <a:off x="1687721" y="1402839"/>
            <a:ext cx="5556458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vi-VN" sz="3600" b="1" dirty="0">
                <a:solidFill>
                  <a:srgbClr val="FFC000"/>
                </a:solidFill>
              </a:rPr>
              <a:t>KẾT QUẢ THỰC HIỆN</a:t>
            </a:r>
            <a:endParaRPr lang="vi-VN" sz="3600" dirty="0">
              <a:solidFill>
                <a:srgbClr val="FFC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EDD63E-32AC-1C44-4AB7-FF6C09645EE3}"/>
              </a:ext>
            </a:extLst>
          </p:cNvPr>
          <p:cNvSpPr txBox="1"/>
          <p:nvPr/>
        </p:nvSpPr>
        <p:spPr>
          <a:xfrm>
            <a:off x="1762503" y="2322957"/>
            <a:ext cx="9565403" cy="275358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Hoàn thành hệ thống học trực tuyến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Thiết kế giao diện thân thiện, dễ sử dụng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Tích hợp quản lý khóa học, người dùng, thanh toán</a:t>
            </a:r>
          </a:p>
        </p:txBody>
      </p:sp>
      <p:pic>
        <p:nvPicPr>
          <p:cNvPr id="5" name="图片 4" descr="图片包含 文字&#10;&#10;自动生成的说明">
            <a:extLst>
              <a:ext uri="{FF2B5EF4-FFF2-40B4-BE49-F238E27FC236}">
                <a16:creationId xmlns:a16="http://schemas.microsoft.com/office/drawing/2014/main" id="{3E617120-6AFB-AC43-E371-A8521C1AB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8" b="9333"/>
          <a:stretch>
            <a:fillRect/>
          </a:stretch>
        </p:blipFill>
        <p:spPr>
          <a:xfrm>
            <a:off x="-3762" y="5371820"/>
            <a:ext cx="12192000" cy="14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7C3A9-B6AE-DC80-D0DE-FA3D0885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DDC0FF22-B851-1921-3176-A9580B3FC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30BE2A87-C5EC-81BC-BCEF-2C2DBA8B3426}"/>
              </a:ext>
            </a:extLst>
          </p:cNvPr>
          <p:cNvSpPr txBox="1"/>
          <p:nvPr/>
        </p:nvSpPr>
        <p:spPr>
          <a:xfrm>
            <a:off x="1616700" y="1429096"/>
            <a:ext cx="607136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vi-VN" sz="3600" b="1" dirty="0">
                <a:solidFill>
                  <a:srgbClr val="FFC000"/>
                </a:solidFill>
                <a:latin typeface="+mj-lt"/>
              </a:rPr>
              <a:t>HỆ THỐNG CHỨC NĂNG</a:t>
            </a:r>
            <a:endParaRPr lang="vi-VN" sz="3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93A316-0877-0098-F535-78906FF199EE}"/>
              </a:ext>
            </a:extLst>
          </p:cNvPr>
          <p:cNvSpPr txBox="1"/>
          <p:nvPr/>
        </p:nvSpPr>
        <p:spPr>
          <a:xfrm>
            <a:off x="705625" y="2053936"/>
            <a:ext cx="3706142" cy="730961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vi-VN" sz="2800" b="1" dirty="0">
                <a:latin typeface="+mj-lt"/>
              </a:rPr>
              <a:t>Phần quản trị</a:t>
            </a:r>
          </a:p>
        </p:txBody>
      </p:sp>
      <p:pic>
        <p:nvPicPr>
          <p:cNvPr id="2" name="Hình ảnh 1" descr="Ảnh có chứa văn bản, phần mềm, Trang web, Biểu tượng máy tính&#10;&#10;Nội dung do AI tạo ra có thể không chính xác.">
            <a:extLst>
              <a:ext uri="{FF2B5EF4-FFF2-40B4-BE49-F238E27FC236}">
                <a16:creationId xmlns:a16="http://schemas.microsoft.com/office/drawing/2014/main" id="{6DA26C98-D292-0CA7-2D89-CF8F19B1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25" y="3595013"/>
            <a:ext cx="4896186" cy="2868295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D8F18C6C-FD91-99AA-C48D-8B499FF47CED}"/>
              </a:ext>
            </a:extLst>
          </p:cNvPr>
          <p:cNvSpPr txBox="1"/>
          <p:nvPr/>
        </p:nvSpPr>
        <p:spPr>
          <a:xfrm>
            <a:off x="705625" y="2905513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Đăng nhập 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69D94D15-3501-2A50-D66B-C620E15D5BA6}"/>
              </a:ext>
            </a:extLst>
          </p:cNvPr>
          <p:cNvSpPr txBox="1"/>
          <p:nvPr/>
        </p:nvSpPr>
        <p:spPr>
          <a:xfrm>
            <a:off x="6175750" y="2905513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người dùng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B2C3BCA-A02D-B79C-01F3-C8E3EB57F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315" y="3595013"/>
            <a:ext cx="4896186" cy="28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A492-D2B3-EF0D-232F-4296DD628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4B4B94CF-9FD7-2606-8742-1DCF9F078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C92F9E75-C3E7-7B9D-6E5D-0CC8D4A332C1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bình luận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550F3D81-FAC6-E1C6-11A1-DED0184CC938}"/>
              </a:ext>
            </a:extLst>
          </p:cNvPr>
          <p:cNvSpPr txBox="1"/>
          <p:nvPr/>
        </p:nvSpPr>
        <p:spPr>
          <a:xfrm>
            <a:off x="6900106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Thêm từ cấm mới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3C264CCB-2DD8-116F-4027-3CB7F54210FE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Chọn vai trò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77AE1D73-7EC6-712A-49BE-7E0A15634EDC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từ cấm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9E4837B-B97D-7C4C-2AC6-A4130642C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8" y="846015"/>
            <a:ext cx="4233063" cy="2479823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5B8DA6BA-0C7E-1594-0DF4-3EB1D6330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10" y="3976515"/>
            <a:ext cx="4233062" cy="2505660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D1E49015-CF40-C049-DBF1-C6A256933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106" y="846015"/>
            <a:ext cx="4233061" cy="2479823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D2E9C2B2-E9D3-A7A0-2A50-6EA814EBD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105" y="3950678"/>
            <a:ext cx="4233061" cy="25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0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822CC-49AF-8FAE-DEBD-51F952764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BF0B2DA7-2212-A591-2F56-20BC89979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89FA7C9D-A510-8670-7BBE-2EB7788C35CA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Yêu cầu trở thành giảng viên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EF9454B2-F350-2C8B-CF4B-A87441DA36E8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Chỉnh sửa từ cấm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9B276249-AED0-20F2-0C4D-092630594229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Quản lý yêu cầu hỗ trợ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9F39671-2D62-A145-08EE-769CAFC7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8" y="846015"/>
            <a:ext cx="4244374" cy="2479823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9BC8252-6F67-423F-6288-C0BBD6DC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98" y="3950678"/>
            <a:ext cx="4244374" cy="2479823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E10568B-3AD6-D809-039D-5D3D61979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448" y="846015"/>
            <a:ext cx="4244374" cy="24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7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C2B35-F888-8227-D77A-2A4AD75D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21CC8A5F-7E08-526A-B326-D04A717EC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38D9C2B0-C42D-F208-3B46-E85F997A844A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Bảng điều khiển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1FE92C87-838A-69D0-A8C9-B43805E5251B}"/>
              </a:ext>
            </a:extLst>
          </p:cNvPr>
          <p:cNvSpPr txBox="1"/>
          <p:nvPr/>
        </p:nvSpPr>
        <p:spPr>
          <a:xfrm>
            <a:off x="6900106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Danh sách khóa học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17BEE91-BA40-2AE1-8A52-AF859F27A445}"/>
              </a:ext>
            </a:extLst>
          </p:cNvPr>
          <p:cNvSpPr txBox="1"/>
          <p:nvPr/>
        </p:nvSpPr>
        <p:spPr>
          <a:xfrm>
            <a:off x="1531781" y="1179854"/>
            <a:ext cx="6325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dirty="0">
                <a:solidFill>
                  <a:srgbClr val="FFC000"/>
                </a:solidFill>
                <a:latin typeface="+mj-lt"/>
              </a:rPr>
              <a:t>HỆ THỐNG CHỨC NĂNG</a:t>
            </a:r>
            <a:endParaRPr lang="vi-VN" sz="36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D4DED44-6871-A481-ACF1-B81F47A15203}"/>
              </a:ext>
            </a:extLst>
          </p:cNvPr>
          <p:cNvSpPr txBox="1"/>
          <p:nvPr/>
        </p:nvSpPr>
        <p:spPr>
          <a:xfrm>
            <a:off x="1143498" y="2321111"/>
            <a:ext cx="321149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b="1" dirty="0">
                <a:latin typeface="+mj-lt"/>
              </a:rPr>
              <a:t>Phần Giảng viên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7CDF2231-57DE-A397-599F-8DE3FC92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09" y="3976515"/>
            <a:ext cx="4233061" cy="2505660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B6FF221-539E-9733-F751-42920BCC4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106" y="3976515"/>
            <a:ext cx="4233061" cy="25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2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5771-5BDD-644E-6F84-1FB4A77C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&#10;&#10;自动生成的说明">
            <a:extLst>
              <a:ext uri="{FF2B5EF4-FFF2-40B4-BE49-F238E27FC236}">
                <a16:creationId xmlns:a16="http://schemas.microsoft.com/office/drawing/2014/main" id="{11570B18-F49B-6125-9811-F2466BED2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0284" r="54903" b="15645"/>
          <a:stretch>
            <a:fillRect/>
          </a:stretch>
        </p:blipFill>
        <p:spPr>
          <a:xfrm rot="16200000">
            <a:off x="2666998" y="-2663243"/>
            <a:ext cx="6857998" cy="12184483"/>
          </a:xfrm>
          <a:prstGeom prst="rect">
            <a:avLst/>
          </a:prstGeom>
        </p:spPr>
      </p:pic>
      <p:sp>
        <p:nvSpPr>
          <p:cNvPr id="4" name="文本框 16">
            <a:extLst>
              <a:ext uri="{FF2B5EF4-FFF2-40B4-BE49-F238E27FC236}">
                <a16:creationId xmlns:a16="http://schemas.microsoft.com/office/drawing/2014/main" id="{234FBAD3-526C-5FEF-62FA-2EF4D7F5081E}"/>
              </a:ext>
            </a:extLst>
          </p:cNvPr>
          <p:cNvSpPr txBox="1"/>
          <p:nvPr/>
        </p:nvSpPr>
        <p:spPr>
          <a:xfrm>
            <a:off x="1143498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Cập nhật bài giảng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4D8ACD99-E87A-154D-7D66-274B610A035B}"/>
              </a:ext>
            </a:extLst>
          </p:cNvPr>
          <p:cNvSpPr txBox="1"/>
          <p:nvPr/>
        </p:nvSpPr>
        <p:spPr>
          <a:xfrm>
            <a:off x="6900106" y="3325839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Tạo khóa học mới</a:t>
            </a:r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46FEB135-5B00-B9F0-6D72-6EC971F7417F}"/>
              </a:ext>
            </a:extLst>
          </p:cNvPr>
          <p:cNvSpPr txBox="1"/>
          <p:nvPr/>
        </p:nvSpPr>
        <p:spPr>
          <a:xfrm>
            <a:off x="1154810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Thêm bài giảng</a:t>
            </a:r>
          </a:p>
        </p:txBody>
      </p:sp>
      <p:sp>
        <p:nvSpPr>
          <p:cNvPr id="12" name="文本框 16">
            <a:extLst>
              <a:ext uri="{FF2B5EF4-FFF2-40B4-BE49-F238E27FC236}">
                <a16:creationId xmlns:a16="http://schemas.microsoft.com/office/drawing/2014/main" id="{9E2645E2-DDD9-C969-7B30-6D97968ADBC9}"/>
              </a:ext>
            </a:extLst>
          </p:cNvPr>
          <p:cNvSpPr txBox="1"/>
          <p:nvPr/>
        </p:nvSpPr>
        <p:spPr>
          <a:xfrm>
            <a:off x="6900106" y="221176"/>
            <a:ext cx="3706142" cy="6248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>
                <a:latin typeface="+mj-lt"/>
              </a:rPr>
              <a:t>Xóa bài giảng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17586C2-4F77-F56B-151A-B3F41314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55" y="871851"/>
            <a:ext cx="5420053" cy="1471853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4F78A2D-FC0A-AD64-5D69-FCEDDD52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55" y="4007924"/>
            <a:ext cx="5420053" cy="252684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87DDCAE-5175-1F62-BA43-649DD2271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105" y="842610"/>
            <a:ext cx="3486769" cy="1501093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6B2CE483-0830-7F53-72DF-4A504260A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105" y="4007924"/>
            <a:ext cx="4233061" cy="25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ISPRING_PRESENTATION_TITLE" val="51"/>
</p:tagLst>
</file>

<file path=ppt/theme/theme1.xml><?xml version="1.0" encoding="utf-8"?>
<a:theme xmlns:a="http://schemas.openxmlformats.org/drawingml/2006/main" name="Office 主题​​">
  <a:themeElements>
    <a:clrScheme name="自定义 153">
      <a:dk1>
        <a:srgbClr val="F2F2F2"/>
      </a:dk1>
      <a:lt1>
        <a:sysClr val="window" lastClr="FFFFFF"/>
      </a:lt1>
      <a:dk2>
        <a:srgbClr val="F2F2F2"/>
      </a:dk2>
      <a:lt2>
        <a:srgbClr val="E7E6E6"/>
      </a:lt2>
      <a:accent1>
        <a:srgbClr val="0482E3"/>
      </a:accent1>
      <a:accent2>
        <a:srgbClr val="0482E3"/>
      </a:accent2>
      <a:accent3>
        <a:srgbClr val="0482E3"/>
      </a:accent3>
      <a:accent4>
        <a:srgbClr val="0482E3"/>
      </a:accent4>
      <a:accent5>
        <a:srgbClr val="0482E3"/>
      </a:accent5>
      <a:accent6>
        <a:srgbClr val="002363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tx2">
            <a:lumMod val="85000"/>
          </a:schemeClr>
        </a:solidFill>
        <a:ln>
          <a:noFill/>
        </a:ln>
        <a:extLst>
          <a:ext uri="{91240B29-F687-4F45-9708-019B960494DF}">
            <a14:hiddenLine xmlns:a14="http://schemas.microsoft.com/office/drawing/2010/main" w="9525" cmpd="sng">
              <a:solidFill>
                <a:srgbClr val="000000"/>
              </a:solidFill>
              <a:bevel/>
              <a:headEnd/>
              <a:tailEnd/>
            </a14:hiddenLine>
          </a:ext>
        </a:extLst>
      </a:spPr>
      <a:bodyPr/>
      <a:lstStyle>
        <a:defPPr algn="l">
          <a:defRPr dirty="0">
            <a:solidFill>
              <a:srgbClr val="262626"/>
            </a:solidFill>
            <a:latin typeface="庞门正道标题体" panose="02010600030101010101" pitchFamily="2" charset="-122"/>
            <a:ea typeface="庞门正道标题体" panose="02010600030101010101" pitchFamily="2" charset="-122"/>
            <a:sym typeface="庞门正道标题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321</Words>
  <Application>Microsoft Office PowerPoint</Application>
  <PresentationFormat>Màn hình rộng</PresentationFormat>
  <Paragraphs>77</Paragraphs>
  <Slides>16</Slides>
  <Notes>16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16</vt:i4>
      </vt:variant>
    </vt:vector>
  </HeadingPairs>
  <TitlesOfParts>
    <vt:vector size="26" baseType="lpstr">
      <vt:lpstr>等线</vt:lpstr>
      <vt:lpstr>Arial</vt:lpstr>
      <vt:lpstr>Lato Hairline</vt:lpstr>
      <vt:lpstr>Lato Light</vt:lpstr>
      <vt:lpstr>Lato Regular</vt:lpstr>
      <vt:lpstr>Noto Sans</vt:lpstr>
      <vt:lpstr>Noto Sans S Chinese Light</vt:lpstr>
      <vt:lpstr>Noto Sans S Chinese Regular</vt:lpstr>
      <vt:lpstr>Wingdings</vt:lpstr>
      <vt:lpstr>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51</dc:title>
  <dc:creator>春晓 孙</dc:creator>
  <cp:lastModifiedBy>Vũ Minh Đức</cp:lastModifiedBy>
  <cp:revision>18</cp:revision>
  <dcterms:created xsi:type="dcterms:W3CDTF">2019-02-17T10:59:35Z</dcterms:created>
  <dcterms:modified xsi:type="dcterms:W3CDTF">2025-03-17T01:11:46Z</dcterms:modified>
</cp:coreProperties>
</file>